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2" Type="http://schemas.openxmlformats.org/officeDocument/2006/relationships/slide" Target="slides/slide7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dab7df5bc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dab7df5bc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이미지와 텍스트 피처를 따로 추출해서 각각 object-relationship encoder와 language encoder transformer로 넣어준뒤에 이미지와 텍스트 피처가 서로 어떻게 대응되는지 cross modality encoder를 통과하면서 학습된</a:t>
            </a:r>
            <a:r>
              <a:rPr lang="ko"/>
              <a:t>다. Cross-Modality output은 BERT의 CLS 토큰처럼 classification관련 정보가 들어가있다. 여기서 이미지 피처는 faster R-CNN을 활용해서 detect된 object의 위치 정보와 RoI 정보가 들어가게되고 텍스트 피처는 문장이 먼저 wordpiece tokenizer에 의해서 분리되고 임베딩 레이어에 의해서 각 단어 토큰에 해당하는 벡터로 변환된뒤에 각 토큰의 절대적인 위치를 표현하는 index embedding과 더해져서 들어간다. 처음 제시된 VQA baseline모델과 비슷한 구조이지만, 트랜스포머 기반이고 추출된 피처의 단순한 dot product 대신에 cross attention을 한다는 점이 인상적이다. 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dab7df5bc2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dab7df5bc2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대부분 VQA challenge 에서 상위권을 차지한 모델들이 ensemble이란점을 감안하면 나쁘지 않은 성적이</a:t>
            </a:r>
            <a:r>
              <a:rPr lang="ko"/>
              <a:t>다. 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dab7df5bc2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dab7df5bc2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이미 사전학습 과정중에 본적이 있는 VQA v2.0 데이터셋을 사용하는거보다 한번도 보지 못한 이미지를 사용해서 inference를 해보는게 좋겠다고 생각해서 본인 사진 사</a:t>
            </a:r>
            <a:r>
              <a:rPr lang="ko"/>
              <a:t>용. 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dab7df5bc2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dab7df5bc2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dab7df5bc2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dab7df5bc2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dab7df5bc2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dab7df5bc2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pms.maum.ai/bitbucket/users/minsuk_mindslab.ai/repos/lxmert_vqa/browse" TargetMode="External"/><Relationship Id="rId4" Type="http://schemas.openxmlformats.org/officeDocument/2006/relationships/hyperlink" Target="https://pms.maum.ai/confluence/x/Uu8jAg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5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github.com/facebookresearch/vilbert-multi-task" TargetMode="External"/><Relationship Id="rId4" Type="http://schemas.openxmlformats.org/officeDocument/2006/relationships/hyperlink" Target="https://github.com/uclanlp/visualbert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LXMERT를 활용한 VQA 실험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참여연구</a:t>
            </a:r>
            <a:r>
              <a:rPr lang="ko"/>
              <a:t>원: 김민석</a:t>
            </a:r>
            <a:endParaRPr/>
          </a:p>
        </p:txBody>
      </p:sp>
      <p:sp>
        <p:nvSpPr>
          <p:cNvPr id="56" name="Google Shape;56;p13"/>
          <p:cNvSpPr txBox="1"/>
          <p:nvPr/>
        </p:nvSpPr>
        <p:spPr>
          <a:xfrm>
            <a:off x="481700" y="3885700"/>
            <a:ext cx="7989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실험 코</a:t>
            </a:r>
            <a:r>
              <a:rPr lang="ko"/>
              <a:t>드:  </a:t>
            </a:r>
            <a:r>
              <a:rPr lang="ko" u="sng">
                <a:solidFill>
                  <a:schemeClr val="hlink"/>
                </a:solidFill>
                <a:hlinkClick r:id="rId3"/>
              </a:rPr>
              <a:t>https://pms.maum.ai/bitbucket/users/minsuk_mindslab.ai/repos/lxmert_vqa/browse</a:t>
            </a:r>
            <a:r>
              <a:rPr lang="ko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chemeClr val="dk1"/>
                </a:solidFill>
              </a:rPr>
              <a:t>설명 페이지: </a:t>
            </a:r>
            <a:r>
              <a:rPr lang="ko" u="sng">
                <a:solidFill>
                  <a:schemeClr val="hlink"/>
                </a:solidFill>
                <a:hlinkClick r:id="rId4"/>
              </a:rPr>
              <a:t>https://pms.maum.ai/confluence/x/Uu8jAg</a:t>
            </a:r>
            <a:r>
              <a:rPr lang="ko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Model Architecture</a:t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8839200" cy="35217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사용하기로한 이유 </a:t>
            </a:r>
            <a:endParaRPr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EMNLP 2019에서 처음 발표되었고 그해 열린 VQA challenge에서 단일 모델로서 매우 우수한 성적을 기록했</a:t>
            </a:r>
            <a:r>
              <a:rPr lang="ko"/>
              <a:t>다 (전체 3위, test set에서 72.5% 정확도). </a:t>
            </a:r>
            <a:r>
              <a:rPr lang="ko"/>
              <a:t> 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본인이 직접 사전학습할 필요없이 pre-trained된 lxmert와 object detection을 위한 faster R-CNN이 제공되어서 작업 시간 단축. 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VQA v2.0, GQA, Visual Genome QA등을 포함한 총 5개의 데이터셋으로 5가지 서로 다른 pre-training task로 사전학습되었고, huggingface에서 사용하기 편리하게 지원해준</a:t>
            </a:r>
            <a:r>
              <a:rPr lang="ko"/>
              <a:t>다.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213200" y="401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실험 예시 1</a:t>
            </a:r>
            <a:endParaRPr/>
          </a:p>
        </p:txBody>
      </p:sp>
      <p:pic>
        <p:nvPicPr>
          <p:cNvPr id="74" name="Google Shape;7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3200" y="1147825"/>
            <a:ext cx="2443449" cy="3261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21275" y="1147825"/>
            <a:ext cx="2443450" cy="3263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29350" y="1147825"/>
            <a:ext cx="3911525" cy="3186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실험 예시 2</a:t>
            </a:r>
            <a:endParaRPr/>
          </a:p>
        </p:txBody>
      </p:sp>
      <p:pic>
        <p:nvPicPr>
          <p:cNvPr id="82" name="Google Shape;8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225" y="1094662"/>
            <a:ext cx="2149925" cy="2866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09813" y="1094672"/>
            <a:ext cx="2149926" cy="286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59750" y="745925"/>
            <a:ext cx="4767825" cy="429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느낀점 &amp; future work</a:t>
            </a:r>
            <a:endParaRPr/>
          </a:p>
        </p:txBody>
      </p:sp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ko"/>
              <a:t>추후 VQA 실험에 충분히 쓸만한 가치가 있는 모델이</a:t>
            </a:r>
            <a:r>
              <a:rPr lang="ko"/>
              <a:t>다. </a:t>
            </a:r>
            <a:endParaRPr/>
          </a:p>
          <a:p>
            <a:pPr indent="-304165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ko"/>
              <a:t>다른 팀원들이 실험하고 있는 모델들과 어떻게 ensemble할지에 대한 고민도 해보는게 좋을 것 같</a:t>
            </a:r>
            <a:r>
              <a:rPr lang="ko"/>
              <a:t>다. 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25755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ko"/>
              <a:t>특정 task에 대해서 데이터셋을 구축하고 사전학습된 LXMERT 모델을 fine-tuning해서 사용하면 좋을 것 같다. 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25755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ko"/>
              <a:t>Object detection을 활용하기 때문에 fine-tuning과 inference 시에 비교적 느린편이다. 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25755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ko"/>
              <a:t>현재는 google_trans_new api를 활용한 한국어 질의응답을 지원해주고 있지만 한국어 VQA시스템을 만들어야한다면 최선의 방법은 아니다. 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느낀점 &amp; future work </a:t>
            </a:r>
            <a:endParaRPr/>
          </a:p>
        </p:txBody>
      </p:sp>
      <p:sp>
        <p:nvSpPr>
          <p:cNvPr id="96" name="Google Shape;96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더 많은 모델이 필요하다면 repository 관리가 깔끔한편인 이 두 모델을 살펴보면 좋을 것 같</a:t>
            </a:r>
            <a:r>
              <a:rPr lang="ko"/>
              <a:t>다: 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/>
              <a:t>ViLBERT (Facebook Research)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ko" u="sng">
                <a:solidFill>
                  <a:schemeClr val="hlink"/>
                </a:solidFill>
                <a:hlinkClick r:id="rId3"/>
              </a:rPr>
              <a:t>https://github.com/facebookresearch/vilbert-multi-task</a:t>
            </a:r>
            <a:r>
              <a:rPr lang="ko"/>
              <a:t>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ko"/>
              <a:t>VisualBERT (UCLA)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ko" u="sng">
                <a:solidFill>
                  <a:schemeClr val="hlink"/>
                </a:solidFill>
                <a:hlinkClick r:id="rId4"/>
              </a:rPr>
              <a:t>https://github.com/uclanlp/visualbert</a:t>
            </a:r>
            <a:r>
              <a:rPr lang="ko"/>
              <a:t>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